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12979-E670-46E6-914B-9A086532676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35DC1-58AD-4D2A-B06E-D33DEF8D0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3983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12979-E670-46E6-914B-9A0865326761}" type="datetimeFigureOut">
              <a:rPr lang="en-US" smtClean="0"/>
              <a:t>5/11/2021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35DC1-58AD-4D2A-B06E-D33DEF8D0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94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nghiệp hóa, hiện đại hóa và hội nhập kinh tế quốc tế của việt nam</a:t>
            </a:r>
            <a:endParaRPr 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3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70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97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89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02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12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65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16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31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94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6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6.2. hội nhập kinh tế quốc tế của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3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9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0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46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1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3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6.1. Công nghiệp hóa, hiện đại hóa ở vn</a:t>
            </a:r>
            <a:endParaRPr lang="en-US" sz="32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Widescreen</PresentationFormat>
  <Paragraphs>20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Office Theme</vt:lpstr>
      <vt:lpstr>Công nghiệp hóa, hiện đại hóa và hội nhập kinh tế quốc tế của việt nam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6.1. Công nghiệp hóa, hiện đại hóa ở vn</vt:lpstr>
      <vt:lpstr>6.2. hội nhập kinh tế quốc tế của vn</vt:lpstr>
      <vt:lpstr>6.2. hội nhập kinh tế quốc tế của vn</vt:lpstr>
      <vt:lpstr>6.2. hội nhập kinh tế quốc tế của vn</vt:lpstr>
      <vt:lpstr>6.2. hội nhập kinh tế quốc tế của vn</vt:lpstr>
      <vt:lpstr>6.2. hội nhập kinh tế quốc tế của vn</vt:lpstr>
      <vt:lpstr>6.2. hội nhập kinh tế quốc tế của vn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Công nghiệp hóa, hiện đại hóa và hội nhập kinh tế quốc tế của việt nam</dc:title>
  <dc:creator>Admin</dc:creator>
  <cp:lastModifiedBy>Admin</cp:lastModifiedBy>
  <cp:revision>1</cp:revision>
  <dcterms:created xsi:type="dcterms:W3CDTF">2021-05-11T02:40:28Z</dcterms:created>
  <dcterms:modified xsi:type="dcterms:W3CDTF">2021-05-11T02:40:28Z</dcterms:modified>
</cp:coreProperties>
</file>